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5923875" cy="25923875"/>
  <p:notesSz cx="6858000" cy="9144000"/>
  <p:defaultTextStyle>
    <a:defPPr>
      <a:defRPr lang="de-DE"/>
    </a:defPPr>
    <a:lvl1pPr marL="0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81269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62539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43809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25078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406348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87617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68887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50157" algn="l" defTabSz="148126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-3144" y="-186"/>
      </p:cViewPr>
      <p:guideLst>
        <p:guide orient="horz" pos="8165"/>
        <p:guide pos="8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44291" y="8053205"/>
            <a:ext cx="22035294" cy="5556831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888582" y="14690196"/>
            <a:ext cx="18146712" cy="662499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81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62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43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25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406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87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68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50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14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69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70146" y="4998751"/>
            <a:ext cx="21058649" cy="10649191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0700" y="4998751"/>
            <a:ext cx="62757381" cy="10649191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05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99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7808" y="16658492"/>
            <a:ext cx="22035294" cy="5148770"/>
          </a:xfrm>
        </p:spPr>
        <p:txBody>
          <a:bodyPr anchor="t"/>
          <a:lstStyle>
            <a:lvl1pPr algn="l">
              <a:defRPr sz="13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047808" y="10987647"/>
            <a:ext cx="22035294" cy="5670845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8126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62539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43809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4pPr>
            <a:lvl5pPr marL="5925078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5pPr>
            <a:lvl6pPr marL="7406348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6pPr>
            <a:lvl7pPr marL="888761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7pPr>
            <a:lvl8pPr marL="1036888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8pPr>
            <a:lvl9pPr marL="1185015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78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0702" y="29122357"/>
            <a:ext cx="41905765" cy="82368312"/>
          </a:xfrm>
        </p:spPr>
        <p:txBody>
          <a:bodyPr/>
          <a:lstStyle>
            <a:lvl1pPr>
              <a:defRPr sz="91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18530" y="29122357"/>
            <a:ext cx="41910265" cy="82368312"/>
          </a:xfrm>
        </p:spPr>
        <p:txBody>
          <a:bodyPr/>
          <a:lstStyle>
            <a:lvl1pPr>
              <a:defRPr sz="91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82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6194" y="1038157"/>
            <a:ext cx="23331488" cy="4320646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6194" y="5802869"/>
            <a:ext cx="11454214" cy="2418360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81269" indent="0">
              <a:buNone/>
              <a:defRPr sz="6500" b="1"/>
            </a:lvl2pPr>
            <a:lvl3pPr marL="2962539" indent="0">
              <a:buNone/>
              <a:defRPr sz="5800" b="1"/>
            </a:lvl3pPr>
            <a:lvl4pPr marL="4443809" indent="0">
              <a:buNone/>
              <a:defRPr sz="5200" b="1"/>
            </a:lvl4pPr>
            <a:lvl5pPr marL="5925078" indent="0">
              <a:buNone/>
              <a:defRPr sz="5200" b="1"/>
            </a:lvl5pPr>
            <a:lvl6pPr marL="7406348" indent="0">
              <a:buNone/>
              <a:defRPr sz="5200" b="1"/>
            </a:lvl6pPr>
            <a:lvl7pPr marL="8887617" indent="0">
              <a:buNone/>
              <a:defRPr sz="5200" b="1"/>
            </a:lvl7pPr>
            <a:lvl8pPr marL="10368887" indent="0">
              <a:buNone/>
              <a:defRPr sz="5200" b="1"/>
            </a:lvl8pPr>
            <a:lvl9pPr marL="11850157" indent="0">
              <a:buNone/>
              <a:defRPr sz="52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296194" y="8221229"/>
            <a:ext cx="11454214" cy="14936235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3168970" y="5802869"/>
            <a:ext cx="11458713" cy="2418360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81269" indent="0">
              <a:buNone/>
              <a:defRPr sz="6500" b="1"/>
            </a:lvl2pPr>
            <a:lvl3pPr marL="2962539" indent="0">
              <a:buNone/>
              <a:defRPr sz="5800" b="1"/>
            </a:lvl3pPr>
            <a:lvl4pPr marL="4443809" indent="0">
              <a:buNone/>
              <a:defRPr sz="5200" b="1"/>
            </a:lvl4pPr>
            <a:lvl5pPr marL="5925078" indent="0">
              <a:buNone/>
              <a:defRPr sz="5200" b="1"/>
            </a:lvl5pPr>
            <a:lvl6pPr marL="7406348" indent="0">
              <a:buNone/>
              <a:defRPr sz="5200" b="1"/>
            </a:lvl6pPr>
            <a:lvl7pPr marL="8887617" indent="0">
              <a:buNone/>
              <a:defRPr sz="5200" b="1"/>
            </a:lvl7pPr>
            <a:lvl8pPr marL="10368887" indent="0">
              <a:buNone/>
              <a:defRPr sz="5200" b="1"/>
            </a:lvl8pPr>
            <a:lvl9pPr marL="11850157" indent="0">
              <a:buNone/>
              <a:defRPr sz="52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3168970" y="8221229"/>
            <a:ext cx="11458713" cy="14936235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16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46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03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6196" y="1032155"/>
            <a:ext cx="8528776" cy="4392657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135515" y="1032156"/>
            <a:ext cx="14492166" cy="22125309"/>
          </a:xfrm>
        </p:spPr>
        <p:txBody>
          <a:bodyPr/>
          <a:lstStyle>
            <a:lvl1pPr>
              <a:defRPr sz="10400"/>
            </a:lvl1pPr>
            <a:lvl2pPr>
              <a:defRPr sz="9100"/>
            </a:lvl2pPr>
            <a:lvl3pPr>
              <a:defRPr sz="78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296196" y="5424813"/>
            <a:ext cx="8528776" cy="17732652"/>
          </a:xfrm>
        </p:spPr>
        <p:txBody>
          <a:bodyPr/>
          <a:lstStyle>
            <a:lvl1pPr marL="0" indent="0">
              <a:buNone/>
              <a:defRPr sz="4600"/>
            </a:lvl1pPr>
            <a:lvl2pPr marL="1481269" indent="0">
              <a:buNone/>
              <a:defRPr sz="3900"/>
            </a:lvl2pPr>
            <a:lvl3pPr marL="2962539" indent="0">
              <a:buNone/>
              <a:defRPr sz="3200"/>
            </a:lvl3pPr>
            <a:lvl4pPr marL="4443809" indent="0">
              <a:buNone/>
              <a:defRPr sz="2900"/>
            </a:lvl4pPr>
            <a:lvl5pPr marL="5925078" indent="0">
              <a:buNone/>
              <a:defRPr sz="2900"/>
            </a:lvl5pPr>
            <a:lvl6pPr marL="7406348" indent="0">
              <a:buNone/>
              <a:defRPr sz="2900"/>
            </a:lvl6pPr>
            <a:lvl7pPr marL="8887617" indent="0">
              <a:buNone/>
              <a:defRPr sz="2900"/>
            </a:lvl7pPr>
            <a:lvl8pPr marL="10368887" indent="0">
              <a:buNone/>
              <a:defRPr sz="2900"/>
            </a:lvl8pPr>
            <a:lvl9pPr marL="11850157" indent="0">
              <a:buNone/>
              <a:defRPr sz="2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00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1261" y="18146713"/>
            <a:ext cx="15554325" cy="2142322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081261" y="2316346"/>
            <a:ext cx="15554325" cy="15554325"/>
          </a:xfrm>
        </p:spPr>
        <p:txBody>
          <a:bodyPr/>
          <a:lstStyle>
            <a:lvl1pPr marL="0" indent="0">
              <a:buNone/>
              <a:defRPr sz="10400"/>
            </a:lvl1pPr>
            <a:lvl2pPr marL="1481269" indent="0">
              <a:buNone/>
              <a:defRPr sz="9100"/>
            </a:lvl2pPr>
            <a:lvl3pPr marL="2962539" indent="0">
              <a:buNone/>
              <a:defRPr sz="7800"/>
            </a:lvl3pPr>
            <a:lvl4pPr marL="4443809" indent="0">
              <a:buNone/>
              <a:defRPr sz="6500"/>
            </a:lvl4pPr>
            <a:lvl5pPr marL="5925078" indent="0">
              <a:buNone/>
              <a:defRPr sz="6500"/>
            </a:lvl5pPr>
            <a:lvl6pPr marL="7406348" indent="0">
              <a:buNone/>
              <a:defRPr sz="6500"/>
            </a:lvl6pPr>
            <a:lvl7pPr marL="8887617" indent="0">
              <a:buNone/>
              <a:defRPr sz="6500"/>
            </a:lvl7pPr>
            <a:lvl8pPr marL="10368887" indent="0">
              <a:buNone/>
              <a:defRPr sz="6500"/>
            </a:lvl8pPr>
            <a:lvl9pPr marL="11850157" indent="0">
              <a:buNone/>
              <a:defRPr sz="6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81261" y="20289035"/>
            <a:ext cx="15554325" cy="3042453"/>
          </a:xfrm>
        </p:spPr>
        <p:txBody>
          <a:bodyPr/>
          <a:lstStyle>
            <a:lvl1pPr marL="0" indent="0">
              <a:buNone/>
              <a:defRPr sz="4600"/>
            </a:lvl1pPr>
            <a:lvl2pPr marL="1481269" indent="0">
              <a:buNone/>
              <a:defRPr sz="3900"/>
            </a:lvl2pPr>
            <a:lvl3pPr marL="2962539" indent="0">
              <a:buNone/>
              <a:defRPr sz="3200"/>
            </a:lvl3pPr>
            <a:lvl4pPr marL="4443809" indent="0">
              <a:buNone/>
              <a:defRPr sz="2900"/>
            </a:lvl4pPr>
            <a:lvl5pPr marL="5925078" indent="0">
              <a:buNone/>
              <a:defRPr sz="2900"/>
            </a:lvl5pPr>
            <a:lvl6pPr marL="7406348" indent="0">
              <a:buNone/>
              <a:defRPr sz="2900"/>
            </a:lvl6pPr>
            <a:lvl7pPr marL="8887617" indent="0">
              <a:buNone/>
              <a:defRPr sz="2900"/>
            </a:lvl7pPr>
            <a:lvl8pPr marL="10368887" indent="0">
              <a:buNone/>
              <a:defRPr sz="2900"/>
            </a:lvl8pPr>
            <a:lvl9pPr marL="11850157" indent="0">
              <a:buNone/>
              <a:defRPr sz="2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0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96194" y="1038157"/>
            <a:ext cx="23331488" cy="4320646"/>
          </a:xfrm>
          <a:prstGeom prst="rect">
            <a:avLst/>
          </a:prstGeom>
        </p:spPr>
        <p:txBody>
          <a:bodyPr vert="horz" lIns="296254" tIns="148127" rIns="296254" bIns="14812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6194" y="6048906"/>
            <a:ext cx="23331488" cy="17108559"/>
          </a:xfrm>
          <a:prstGeom prst="rect">
            <a:avLst/>
          </a:prstGeom>
        </p:spPr>
        <p:txBody>
          <a:bodyPr vert="horz" lIns="296254" tIns="148127" rIns="296254" bIns="14812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296194" y="24027594"/>
            <a:ext cx="6048904" cy="1380206"/>
          </a:xfrm>
          <a:prstGeom prst="rect">
            <a:avLst/>
          </a:prstGeom>
        </p:spPr>
        <p:txBody>
          <a:bodyPr vert="horz" lIns="296254" tIns="148127" rIns="296254" bIns="148127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857324" y="24027594"/>
            <a:ext cx="8209227" cy="1380206"/>
          </a:xfrm>
          <a:prstGeom prst="rect">
            <a:avLst/>
          </a:prstGeom>
        </p:spPr>
        <p:txBody>
          <a:bodyPr vert="horz" lIns="296254" tIns="148127" rIns="296254" bIns="148127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8578777" y="24027594"/>
            <a:ext cx="6048904" cy="1380206"/>
          </a:xfrm>
          <a:prstGeom prst="rect">
            <a:avLst/>
          </a:prstGeom>
        </p:spPr>
        <p:txBody>
          <a:bodyPr vert="horz" lIns="296254" tIns="148127" rIns="296254" bIns="148127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41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81269" rtl="0" eaLnBrk="1" latinLnBrk="0" hangingPunct="1">
        <a:spcBef>
          <a:spcPct val="0"/>
        </a:spcBef>
        <a:buNone/>
        <a:defRPr sz="1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10952" indent="-1110952" algn="l" defTabSz="1481269" rtl="0" eaLnBrk="1" latinLnBrk="0" hangingPunct="1">
        <a:spcBef>
          <a:spcPct val="20000"/>
        </a:spcBef>
        <a:buFont typeface="Arial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1pPr>
      <a:lvl2pPr marL="2407063" indent="-925794" algn="l" defTabSz="1481269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2pPr>
      <a:lvl3pPr marL="3703174" indent="-740635" algn="l" defTabSz="1481269" rtl="0" eaLnBrk="1" latinLnBrk="0" hangingPunct="1">
        <a:spcBef>
          <a:spcPct val="20000"/>
        </a:spcBef>
        <a:buFont typeface="Arial"/>
        <a:buChar char="•"/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184443" indent="-740635" algn="l" defTabSz="1481269" rtl="0" eaLnBrk="1" latinLnBrk="0" hangingPunct="1">
        <a:spcBef>
          <a:spcPct val="20000"/>
        </a:spcBef>
        <a:buFont typeface="Arial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65713" indent="-740635" algn="l" defTabSz="1481269" rtl="0" eaLnBrk="1" latinLnBrk="0" hangingPunct="1">
        <a:spcBef>
          <a:spcPct val="20000"/>
        </a:spcBef>
        <a:buFont typeface="Arial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46983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628252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109521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90792" indent="-740635" algn="l" defTabSz="1481269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81269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62539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43809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25078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406348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87617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68887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50157" algn="l" defTabSz="1481269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ker_Deckel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20700" cy="2592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31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3</cp:revision>
  <dcterms:created xsi:type="dcterms:W3CDTF">2014-11-19T15:10:06Z</dcterms:created>
  <dcterms:modified xsi:type="dcterms:W3CDTF">2015-07-06T15:48:08Z</dcterms:modified>
</cp:coreProperties>
</file>