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500100" cy="16744950"/>
  <p:notesSz cx="13500100" cy="16744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12507" y="5190934"/>
            <a:ext cx="11475085" cy="35164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25015" y="9377172"/>
            <a:ext cx="9450070" cy="4186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75005" y="3851338"/>
            <a:ext cx="5872543" cy="110516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952551" y="3851338"/>
            <a:ext cx="5872543" cy="110516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46352" y="6349"/>
            <a:ext cx="10607675" cy="16727805"/>
          </a:xfrm>
          <a:custGeom>
            <a:avLst/>
            <a:gdLst/>
            <a:ahLst/>
            <a:cxnLst/>
            <a:rect l="l" t="t" r="r" b="b"/>
            <a:pathLst>
              <a:path w="10607675" h="16727805">
                <a:moveTo>
                  <a:pt x="0" y="16727296"/>
                </a:moveTo>
                <a:lnTo>
                  <a:pt x="10607294" y="16727296"/>
                </a:lnTo>
                <a:lnTo>
                  <a:pt x="10607294" y="0"/>
                </a:lnTo>
                <a:lnTo>
                  <a:pt x="0" y="0"/>
                </a:lnTo>
                <a:lnTo>
                  <a:pt x="0" y="16727296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806348" y="592865"/>
            <a:ext cx="0" cy="15629890"/>
          </a:xfrm>
          <a:custGeom>
            <a:avLst/>
            <a:gdLst/>
            <a:ahLst/>
            <a:cxnLst/>
            <a:rect l="l" t="t" r="r" b="b"/>
            <a:pathLst>
              <a:path w="0" h="15629890">
                <a:moveTo>
                  <a:pt x="0" y="0"/>
                </a:moveTo>
                <a:lnTo>
                  <a:pt x="0" y="15629775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038083" y="16373646"/>
            <a:ext cx="9501505" cy="0"/>
          </a:xfrm>
          <a:custGeom>
            <a:avLst/>
            <a:gdLst/>
            <a:ahLst/>
            <a:cxnLst/>
            <a:rect l="l" t="t" r="r" b="b"/>
            <a:pathLst>
              <a:path w="9501505" h="0">
                <a:moveTo>
                  <a:pt x="0" y="0"/>
                </a:moveTo>
                <a:lnTo>
                  <a:pt x="9501073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1693649" y="517364"/>
            <a:ext cx="0" cy="15629890"/>
          </a:xfrm>
          <a:custGeom>
            <a:avLst/>
            <a:gdLst/>
            <a:ahLst/>
            <a:cxnLst/>
            <a:rect l="l" t="t" r="r" b="b"/>
            <a:pathLst>
              <a:path w="0" h="15629890">
                <a:moveTo>
                  <a:pt x="0" y="1562976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960843" y="366346"/>
            <a:ext cx="9501505" cy="0"/>
          </a:xfrm>
          <a:custGeom>
            <a:avLst/>
            <a:gdLst/>
            <a:ahLst/>
            <a:cxnLst/>
            <a:rect l="l" t="t" r="r" b="b"/>
            <a:pathLst>
              <a:path w="9501505" h="0">
                <a:moveTo>
                  <a:pt x="9501073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806348" y="366346"/>
            <a:ext cx="9887585" cy="16007715"/>
          </a:xfrm>
          <a:custGeom>
            <a:avLst/>
            <a:gdLst/>
            <a:ahLst/>
            <a:cxnLst/>
            <a:rect l="l" t="t" r="r" b="b"/>
            <a:pathLst>
              <a:path w="9887585" h="16007715">
                <a:moveTo>
                  <a:pt x="0" y="15931794"/>
                </a:moveTo>
                <a:lnTo>
                  <a:pt x="0" y="16007295"/>
                </a:lnTo>
                <a:lnTo>
                  <a:pt x="77241" y="16007295"/>
                </a:lnTo>
              </a:path>
              <a:path w="9887585" h="16007715">
                <a:moveTo>
                  <a:pt x="9810051" y="16007295"/>
                </a:moveTo>
                <a:lnTo>
                  <a:pt x="9887305" y="16007295"/>
                </a:lnTo>
                <a:lnTo>
                  <a:pt x="9887305" y="15931794"/>
                </a:lnTo>
              </a:path>
              <a:path w="9887585" h="16007715">
                <a:moveTo>
                  <a:pt x="9887305" y="75501"/>
                </a:moveTo>
                <a:lnTo>
                  <a:pt x="9887305" y="0"/>
                </a:lnTo>
                <a:lnTo>
                  <a:pt x="9810051" y="0"/>
                </a:lnTo>
              </a:path>
              <a:path w="9887585" h="16007715">
                <a:moveTo>
                  <a:pt x="77241" y="0"/>
                </a:moveTo>
                <a:lnTo>
                  <a:pt x="0" y="0"/>
                </a:lnTo>
                <a:lnTo>
                  <a:pt x="0" y="7550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872073" y="605528"/>
            <a:ext cx="89480" cy="15207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993270" y="609308"/>
            <a:ext cx="23495" cy="146050"/>
          </a:xfrm>
          <a:custGeom>
            <a:avLst/>
            <a:gdLst/>
            <a:ahLst/>
            <a:cxnLst/>
            <a:rect l="l" t="t" r="r" b="b"/>
            <a:pathLst>
              <a:path w="23494" h="146050">
                <a:moveTo>
                  <a:pt x="20164" y="43689"/>
                </a:moveTo>
                <a:lnTo>
                  <a:pt x="2730" y="43689"/>
                </a:lnTo>
                <a:lnTo>
                  <a:pt x="2730" y="145773"/>
                </a:lnTo>
                <a:lnTo>
                  <a:pt x="20164" y="145773"/>
                </a:lnTo>
                <a:lnTo>
                  <a:pt x="20164" y="43689"/>
                </a:lnTo>
                <a:close/>
              </a:path>
              <a:path w="23494" h="146050">
                <a:moveTo>
                  <a:pt x="18274" y="0"/>
                </a:moveTo>
                <a:lnTo>
                  <a:pt x="4831" y="0"/>
                </a:lnTo>
                <a:lnTo>
                  <a:pt x="0" y="4621"/>
                </a:lnTo>
                <a:lnTo>
                  <a:pt x="0" y="18274"/>
                </a:lnTo>
                <a:lnTo>
                  <a:pt x="4831" y="22685"/>
                </a:lnTo>
                <a:lnTo>
                  <a:pt x="18274" y="22685"/>
                </a:lnTo>
                <a:lnTo>
                  <a:pt x="23105" y="18274"/>
                </a:lnTo>
                <a:lnTo>
                  <a:pt x="23105" y="4621"/>
                </a:lnTo>
                <a:lnTo>
                  <a:pt x="1827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3040321" y="650478"/>
            <a:ext cx="86749" cy="1071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3195752" y="609319"/>
            <a:ext cx="121285" cy="146050"/>
          </a:xfrm>
          <a:custGeom>
            <a:avLst/>
            <a:gdLst/>
            <a:ahLst/>
            <a:cxnLst/>
            <a:rect l="l" t="t" r="r" b="b"/>
            <a:pathLst>
              <a:path w="121285" h="146050">
                <a:moveTo>
                  <a:pt x="77711" y="131216"/>
                </a:moveTo>
                <a:lnTo>
                  <a:pt x="17640" y="131216"/>
                </a:lnTo>
                <a:lnTo>
                  <a:pt x="17640" y="8026"/>
                </a:lnTo>
                <a:lnTo>
                  <a:pt x="0" y="8026"/>
                </a:lnTo>
                <a:lnTo>
                  <a:pt x="0" y="131216"/>
                </a:lnTo>
                <a:lnTo>
                  <a:pt x="0" y="145186"/>
                </a:lnTo>
                <a:lnTo>
                  <a:pt x="77711" y="145186"/>
                </a:lnTo>
                <a:lnTo>
                  <a:pt x="77711" y="131216"/>
                </a:lnTo>
                <a:close/>
              </a:path>
              <a:path w="121285" h="146050">
                <a:moveTo>
                  <a:pt x="117830" y="43688"/>
                </a:moveTo>
                <a:lnTo>
                  <a:pt x="100406" y="43688"/>
                </a:lnTo>
                <a:lnTo>
                  <a:pt x="100406" y="145770"/>
                </a:lnTo>
                <a:lnTo>
                  <a:pt x="117830" y="145770"/>
                </a:lnTo>
                <a:lnTo>
                  <a:pt x="117830" y="43688"/>
                </a:lnTo>
                <a:close/>
              </a:path>
              <a:path w="121285" h="146050">
                <a:moveTo>
                  <a:pt x="120777" y="4610"/>
                </a:moveTo>
                <a:lnTo>
                  <a:pt x="115951" y="0"/>
                </a:lnTo>
                <a:lnTo>
                  <a:pt x="102501" y="0"/>
                </a:lnTo>
                <a:lnTo>
                  <a:pt x="97675" y="4610"/>
                </a:lnTo>
                <a:lnTo>
                  <a:pt x="97675" y="18275"/>
                </a:lnTo>
                <a:lnTo>
                  <a:pt x="102501" y="22682"/>
                </a:lnTo>
                <a:lnTo>
                  <a:pt x="115951" y="22682"/>
                </a:lnTo>
                <a:lnTo>
                  <a:pt x="120777" y="18275"/>
                </a:lnTo>
                <a:lnTo>
                  <a:pt x="120777" y="461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3348041" y="650478"/>
            <a:ext cx="81918" cy="1046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3460207" y="609308"/>
            <a:ext cx="23495" cy="146050"/>
          </a:xfrm>
          <a:custGeom>
            <a:avLst/>
            <a:gdLst/>
            <a:ahLst/>
            <a:cxnLst/>
            <a:rect l="l" t="t" r="r" b="b"/>
            <a:pathLst>
              <a:path w="23495" h="146050">
                <a:moveTo>
                  <a:pt x="20164" y="43689"/>
                </a:moveTo>
                <a:lnTo>
                  <a:pt x="2730" y="43689"/>
                </a:lnTo>
                <a:lnTo>
                  <a:pt x="2730" y="145773"/>
                </a:lnTo>
                <a:lnTo>
                  <a:pt x="20164" y="145773"/>
                </a:lnTo>
                <a:lnTo>
                  <a:pt x="20164" y="43689"/>
                </a:lnTo>
                <a:close/>
              </a:path>
              <a:path w="23495" h="146050">
                <a:moveTo>
                  <a:pt x="18274" y="0"/>
                </a:moveTo>
                <a:lnTo>
                  <a:pt x="4831" y="0"/>
                </a:lnTo>
                <a:lnTo>
                  <a:pt x="0" y="4621"/>
                </a:lnTo>
                <a:lnTo>
                  <a:pt x="0" y="18274"/>
                </a:lnTo>
                <a:lnTo>
                  <a:pt x="4831" y="22685"/>
                </a:lnTo>
                <a:lnTo>
                  <a:pt x="18274" y="22685"/>
                </a:lnTo>
                <a:lnTo>
                  <a:pt x="23105" y="18274"/>
                </a:lnTo>
                <a:lnTo>
                  <a:pt x="23105" y="4621"/>
                </a:lnTo>
                <a:lnTo>
                  <a:pt x="1827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3619003" y="650478"/>
            <a:ext cx="81918" cy="1046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3507257" y="650478"/>
            <a:ext cx="86749" cy="1071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3891015" y="610779"/>
            <a:ext cx="81288" cy="14682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3768557" y="605528"/>
            <a:ext cx="89480" cy="15207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4006751" y="603007"/>
            <a:ext cx="211518" cy="15459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4243265" y="650478"/>
            <a:ext cx="81918" cy="1046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4400171" y="650478"/>
            <a:ext cx="81918" cy="1046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4512336" y="609308"/>
            <a:ext cx="23495" cy="146050"/>
          </a:xfrm>
          <a:custGeom>
            <a:avLst/>
            <a:gdLst/>
            <a:ahLst/>
            <a:cxnLst/>
            <a:rect l="l" t="t" r="r" b="b"/>
            <a:pathLst>
              <a:path w="23495" h="146050">
                <a:moveTo>
                  <a:pt x="20164" y="43689"/>
                </a:moveTo>
                <a:lnTo>
                  <a:pt x="2730" y="43689"/>
                </a:lnTo>
                <a:lnTo>
                  <a:pt x="2730" y="145773"/>
                </a:lnTo>
                <a:lnTo>
                  <a:pt x="20164" y="145773"/>
                </a:lnTo>
                <a:lnTo>
                  <a:pt x="20164" y="43689"/>
                </a:lnTo>
                <a:close/>
              </a:path>
              <a:path w="23495" h="146050">
                <a:moveTo>
                  <a:pt x="18274" y="0"/>
                </a:moveTo>
                <a:lnTo>
                  <a:pt x="4831" y="0"/>
                </a:lnTo>
                <a:lnTo>
                  <a:pt x="0" y="4621"/>
                </a:lnTo>
                <a:lnTo>
                  <a:pt x="0" y="18274"/>
                </a:lnTo>
                <a:lnTo>
                  <a:pt x="4831" y="22685"/>
                </a:lnTo>
                <a:lnTo>
                  <a:pt x="18274" y="22685"/>
                </a:lnTo>
                <a:lnTo>
                  <a:pt x="23105" y="18274"/>
                </a:lnTo>
                <a:lnTo>
                  <a:pt x="23105" y="4621"/>
                </a:lnTo>
                <a:lnTo>
                  <a:pt x="1827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4559387" y="650478"/>
            <a:ext cx="80868" cy="10712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4662730" y="605528"/>
            <a:ext cx="81918" cy="14955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4764814" y="620231"/>
            <a:ext cx="63644" cy="13737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978319" y="608258"/>
            <a:ext cx="2335479" cy="44593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5005" y="669798"/>
            <a:ext cx="12150090" cy="2679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5005" y="3851338"/>
            <a:ext cx="12150090" cy="110516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590034" y="15572804"/>
            <a:ext cx="4320032" cy="8372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75005" y="15572804"/>
            <a:ext cx="3105023" cy="8372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720072" y="15572804"/>
            <a:ext cx="3105023" cy="8372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Davos Schlitten_PDF_Vorlage.indd</dc:title>
  <dcterms:created xsi:type="dcterms:W3CDTF">2020-10-29T08:24:22Z</dcterms:created>
  <dcterms:modified xsi:type="dcterms:W3CDTF">2020-10-29T08:24:22Z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2020-10-29T00:00:00Z</vt:filetime>
  </property>
</Properties>
</file>