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0104100" cy="14249400"/>
  <p:notesSz cx="20104100" cy="1424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720" y="-12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52445" y="1300153"/>
            <a:ext cx="0" cy="11789365"/>
          </a:xfrm>
          <a:custGeom>
            <a:avLst/>
            <a:gdLst/>
            <a:ahLst/>
            <a:cxnLst/>
            <a:rect l="l" t="t" r="r" b="b"/>
            <a:pathLst>
              <a:path h="11789365">
                <a:moveTo>
                  <a:pt x="0" y="0"/>
                </a:moveTo>
                <a:lnTo>
                  <a:pt x="0" y="11789365"/>
                </a:lnTo>
              </a:path>
            </a:pathLst>
          </a:custGeom>
          <a:ln w="29551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1297588" y="13387982"/>
            <a:ext cx="17657324" cy="0"/>
          </a:xfrm>
          <a:custGeom>
            <a:avLst/>
            <a:gdLst/>
            <a:ahLst/>
            <a:cxnLst/>
            <a:rect l="l" t="t" r="r" b="b"/>
            <a:pathLst>
              <a:path w="17657324">
                <a:moveTo>
                  <a:pt x="0" y="0"/>
                </a:moveTo>
                <a:lnTo>
                  <a:pt x="17657324" y="0"/>
                </a:lnTo>
              </a:path>
            </a:pathLst>
          </a:custGeom>
          <a:ln w="29551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19251676" y="1150919"/>
            <a:ext cx="0" cy="11789365"/>
          </a:xfrm>
          <a:custGeom>
            <a:avLst/>
            <a:gdLst/>
            <a:ahLst/>
            <a:cxnLst/>
            <a:rect l="l" t="t" r="r" b="b"/>
            <a:pathLst>
              <a:path h="11789365">
                <a:moveTo>
                  <a:pt x="0" y="11789365"/>
                </a:moveTo>
                <a:lnTo>
                  <a:pt x="0" y="0"/>
                </a:lnTo>
              </a:path>
            </a:pathLst>
          </a:custGeom>
          <a:ln w="29551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1149209" y="852455"/>
            <a:ext cx="17657324" cy="0"/>
          </a:xfrm>
          <a:custGeom>
            <a:avLst/>
            <a:gdLst/>
            <a:ahLst/>
            <a:cxnLst/>
            <a:rect l="l" t="t" r="r" b="b"/>
            <a:pathLst>
              <a:path w="17657324">
                <a:moveTo>
                  <a:pt x="17657324" y="0"/>
                </a:moveTo>
                <a:lnTo>
                  <a:pt x="0" y="0"/>
                </a:lnTo>
              </a:path>
            </a:pathLst>
          </a:custGeom>
          <a:ln w="29551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852445" y="13238750"/>
            <a:ext cx="148382" cy="149233"/>
          </a:xfrm>
          <a:custGeom>
            <a:avLst/>
            <a:gdLst/>
            <a:ahLst/>
            <a:cxnLst/>
            <a:rect l="l" t="t" r="r" b="b"/>
            <a:pathLst>
              <a:path w="148382" h="149233">
                <a:moveTo>
                  <a:pt x="0" y="0"/>
                </a:moveTo>
                <a:lnTo>
                  <a:pt x="0" y="149233"/>
                </a:lnTo>
                <a:lnTo>
                  <a:pt x="148382" y="149233"/>
                </a:lnTo>
              </a:path>
            </a:pathLst>
          </a:custGeom>
          <a:ln w="29551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9103294" y="13238750"/>
            <a:ext cx="148382" cy="149233"/>
          </a:xfrm>
          <a:custGeom>
            <a:avLst/>
            <a:gdLst/>
            <a:ahLst/>
            <a:cxnLst/>
            <a:rect l="l" t="t" r="r" b="b"/>
            <a:pathLst>
              <a:path w="148382" h="149233">
                <a:moveTo>
                  <a:pt x="0" y="149233"/>
                </a:moveTo>
                <a:lnTo>
                  <a:pt x="148382" y="149233"/>
                </a:lnTo>
                <a:lnTo>
                  <a:pt x="148382" y="0"/>
                </a:lnTo>
              </a:path>
            </a:pathLst>
          </a:custGeom>
          <a:ln w="29551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9103294" y="852455"/>
            <a:ext cx="148382" cy="149233"/>
          </a:xfrm>
          <a:custGeom>
            <a:avLst/>
            <a:gdLst/>
            <a:ahLst/>
            <a:cxnLst/>
            <a:rect l="l" t="t" r="r" b="b"/>
            <a:pathLst>
              <a:path w="148382" h="149233">
                <a:moveTo>
                  <a:pt x="148382" y="149233"/>
                </a:moveTo>
                <a:lnTo>
                  <a:pt x="148382" y="0"/>
                </a:lnTo>
                <a:lnTo>
                  <a:pt x="0" y="0"/>
                </a:lnTo>
              </a:path>
            </a:pathLst>
          </a:custGeom>
          <a:ln w="29551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852445" y="852455"/>
            <a:ext cx="148382" cy="149233"/>
          </a:xfrm>
          <a:custGeom>
            <a:avLst/>
            <a:gdLst/>
            <a:ahLst/>
            <a:cxnLst/>
            <a:rect l="l" t="t" r="r" b="b"/>
            <a:pathLst>
              <a:path w="148382" h="149233">
                <a:moveTo>
                  <a:pt x="148382" y="0"/>
                </a:moveTo>
                <a:lnTo>
                  <a:pt x="0" y="0"/>
                </a:lnTo>
                <a:lnTo>
                  <a:pt x="0" y="149233"/>
                </a:lnTo>
              </a:path>
            </a:pathLst>
          </a:custGeom>
          <a:ln w="29551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Türmatte_1200x850_PDF-Vorlage.indd</dc:title>
  <cp:lastModifiedBy>Evelin Szabo</cp:lastModifiedBy>
  <cp:revision>1</cp:revision>
  <dcterms:created xsi:type="dcterms:W3CDTF">2015-12-22T15:53:26Z</dcterms:created>
  <dcterms:modified xsi:type="dcterms:W3CDTF">2015-12-23T07:02:29Z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2015-12-22T00:00:00Z</vt:filetime>
  </property>
  <property fmtid="{D5CDD505-2E9C-101B-9397-08002B2CF9AE}" pid="3" name="LastSaved">
    <vt:filetime>2015-12-22T00:00:00Z</vt:filetime>
  </property>
</Properties>
</file>