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png" ContentType="image/png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7734300" cy="2882900"/>
  <p:notesSz cx="7734300" cy="28829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0548" y="893699"/>
            <a:ext cx="6579552" cy="60540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1097" y="1614424"/>
            <a:ext cx="5418455" cy="7207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7032" y="663067"/>
            <a:ext cx="3367182" cy="19027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986434" y="663067"/>
            <a:ext cx="3367182" cy="19027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7032" y="115316"/>
            <a:ext cx="6966585" cy="461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7032" y="663067"/>
            <a:ext cx="6966585" cy="19027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31821" y="2681097"/>
            <a:ext cx="2477008" cy="1441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7032" y="2681097"/>
            <a:ext cx="1780349" cy="1441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73268" y="2681097"/>
            <a:ext cx="1780349" cy="1441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84175" y="310150"/>
            <a:ext cx="0" cy="2335530"/>
          </a:xfrm>
          <a:custGeom>
            <a:avLst/>
            <a:gdLst/>
            <a:ahLst/>
            <a:cxnLst/>
            <a:rect l="l" t="t" r="r" b="b"/>
            <a:pathLst>
              <a:path w="0" h="2335530">
                <a:moveTo>
                  <a:pt x="0" y="0"/>
                </a:moveTo>
                <a:lnTo>
                  <a:pt x="0" y="2335034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/>
          <p:nvPr/>
        </p:nvSpPr>
        <p:spPr>
          <a:xfrm>
            <a:off x="311325" y="2795828"/>
            <a:ext cx="7193280" cy="0"/>
          </a:xfrm>
          <a:custGeom>
            <a:avLst/>
            <a:gdLst/>
            <a:ahLst/>
            <a:cxnLst/>
            <a:rect l="l" t="t" r="r" b="b"/>
            <a:pathLst>
              <a:path w="7193280" h="0">
                <a:moveTo>
                  <a:pt x="0" y="0"/>
                </a:moveTo>
                <a:lnTo>
                  <a:pt x="7193064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 descr=""/>
          <p:cNvSpPr/>
          <p:nvPr/>
        </p:nvSpPr>
        <p:spPr>
          <a:xfrm>
            <a:off x="7655825" y="234824"/>
            <a:ext cx="0" cy="2335530"/>
          </a:xfrm>
          <a:custGeom>
            <a:avLst/>
            <a:gdLst/>
            <a:ahLst/>
            <a:cxnLst/>
            <a:rect l="l" t="t" r="r" b="b"/>
            <a:pathLst>
              <a:path w="0" h="2335530">
                <a:moveTo>
                  <a:pt x="0" y="2335034"/>
                </a:move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 descr=""/>
          <p:cNvSpPr/>
          <p:nvPr/>
        </p:nvSpPr>
        <p:spPr>
          <a:xfrm>
            <a:off x="235611" y="84179"/>
            <a:ext cx="7193280" cy="0"/>
          </a:xfrm>
          <a:custGeom>
            <a:avLst/>
            <a:gdLst/>
            <a:ahLst/>
            <a:cxnLst/>
            <a:rect l="l" t="t" r="r" b="b"/>
            <a:pathLst>
              <a:path w="7193280" h="0">
                <a:moveTo>
                  <a:pt x="7193064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 descr=""/>
          <p:cNvSpPr/>
          <p:nvPr/>
        </p:nvSpPr>
        <p:spPr>
          <a:xfrm>
            <a:off x="84175" y="2720506"/>
            <a:ext cx="76200" cy="75565"/>
          </a:xfrm>
          <a:custGeom>
            <a:avLst/>
            <a:gdLst/>
            <a:ahLst/>
            <a:cxnLst/>
            <a:rect l="l" t="t" r="r" b="b"/>
            <a:pathLst>
              <a:path w="76200" h="75564">
                <a:moveTo>
                  <a:pt x="0" y="0"/>
                </a:moveTo>
                <a:lnTo>
                  <a:pt x="0" y="75323"/>
                </a:lnTo>
                <a:lnTo>
                  <a:pt x="75717" y="75323"/>
                </a:lnTo>
              </a:path>
            </a:pathLst>
          </a:custGeom>
          <a:ln w="635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 descr=""/>
          <p:cNvSpPr/>
          <p:nvPr/>
        </p:nvSpPr>
        <p:spPr>
          <a:xfrm>
            <a:off x="7580109" y="2720506"/>
            <a:ext cx="76200" cy="75565"/>
          </a:xfrm>
          <a:custGeom>
            <a:avLst/>
            <a:gdLst/>
            <a:ahLst/>
            <a:cxnLst/>
            <a:rect l="l" t="t" r="r" b="b"/>
            <a:pathLst>
              <a:path w="76200" h="75564">
                <a:moveTo>
                  <a:pt x="0" y="75323"/>
                </a:moveTo>
                <a:lnTo>
                  <a:pt x="75717" y="75323"/>
                </a:lnTo>
                <a:lnTo>
                  <a:pt x="75717" y="0"/>
                </a:lnTo>
              </a:path>
            </a:pathLst>
          </a:custGeom>
          <a:ln w="635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 descr=""/>
          <p:cNvSpPr/>
          <p:nvPr/>
        </p:nvSpPr>
        <p:spPr>
          <a:xfrm>
            <a:off x="7580109" y="84176"/>
            <a:ext cx="76200" cy="75565"/>
          </a:xfrm>
          <a:custGeom>
            <a:avLst/>
            <a:gdLst/>
            <a:ahLst/>
            <a:cxnLst/>
            <a:rect l="l" t="t" r="r" b="b"/>
            <a:pathLst>
              <a:path w="76200" h="75564">
                <a:moveTo>
                  <a:pt x="75717" y="7532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pic>
        <p:nvPicPr>
          <p:cNvPr id="9" name="object 9" descr="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81000" y="81001"/>
            <a:ext cx="1584356" cy="301392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2023-05-30T08:12:22Z</dcterms:created>
  <dcterms:modified xsi:type="dcterms:W3CDTF">2023-05-30T08:12:22Z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2023-05-30T00:00:00Z</vt:filetime>
  </property>
  <property fmtid="{D5CDD505-2E9C-101B-9397-08002B2CF9AE}" pid="3" name="Creator">
    <vt:lpwstr>Adobe InDesign 18.2 (Windows)</vt:lpwstr>
  </property>
  <property fmtid="{D5CDD505-2E9C-101B-9397-08002B2CF9AE}" pid="4" name="LastSaved">
    <vt:filetime>2023-05-30T00:00:00Z</vt:filetime>
  </property>
  <property fmtid="{D5CDD505-2E9C-101B-9397-08002B2CF9AE}" pid="5" name="Producer">
    <vt:lpwstr>Adobe PDF Library 17.0</vt:lpwstr>
  </property>
</Properties>
</file>